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8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309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5" autoAdjust="0"/>
    <p:restoredTop sz="94660"/>
  </p:normalViewPr>
  <p:slideViewPr>
    <p:cSldViewPr snapToGrid="0">
      <p:cViewPr varScale="1">
        <p:scale>
          <a:sx n="77" d="100"/>
          <a:sy n="77" d="100"/>
        </p:scale>
        <p:origin x="78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C3978-B137-7A2C-2697-9C9DE13FD8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FEBAFD-FC94-0937-D818-E51DA9FE3A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43790-21EF-C425-5724-5725E5024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D59A4-B4B5-47FD-BE06-954D0C562C0D}" type="datetimeFigureOut">
              <a:rPr lang="en-IN" smtClean="0"/>
              <a:t>29-07-2025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C5EB2-2C73-BD88-6EDD-FF13E5FB4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F3B20-1A0E-643D-2D79-DC39AA83B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44639-E340-43C1-8F90-7316AE1516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3496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3D6B4-A15E-3F30-FC83-90A464668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DD8721-C9E2-F51F-1230-40E3C1A3CC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3BC4D-86FA-AB89-E2C3-D38D31C0B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D59A4-B4B5-47FD-BE06-954D0C562C0D}" type="datetimeFigureOut">
              <a:rPr lang="en-IN" smtClean="0"/>
              <a:t>29-07-2025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523D3-A49B-4538-20A3-8F74B57ED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35DFD-F23E-9501-9067-EA4DA2B7A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44639-E340-43C1-8F90-7316AE1516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0529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69E528-2C36-A7A7-5F06-BFE9310203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599541-ED28-DA30-6221-C7FC9873E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22D09-8CAA-8158-DCA4-6347AD1B7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D59A4-B4B5-47FD-BE06-954D0C562C0D}" type="datetimeFigureOut">
              <a:rPr lang="en-IN" smtClean="0"/>
              <a:t>29-07-2025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8F08A-3B86-C882-23EA-38AADEF87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C1DB5-703A-E50A-A386-F4EB7EA39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44639-E340-43C1-8F90-7316AE1516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9951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D9534-EC1A-FBC9-6799-4F525FC3A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A20BA-4BB2-E429-4886-BA5DC1579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7CED7-65E3-56D7-506B-BADCC9F40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D59A4-B4B5-47FD-BE06-954D0C562C0D}" type="datetimeFigureOut">
              <a:rPr lang="en-IN" smtClean="0"/>
              <a:t>29-07-2025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ACFA1-1FE9-8056-2AD8-606D95B6D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85DA9-41DB-0427-1472-978AE7FE0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44639-E340-43C1-8F90-7316AE1516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3428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1153F-CF96-464F-DECB-CADD29184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94E0B5-1371-B8FB-B60C-215A35177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0AB86-E229-CC48-2ECC-15ECAF09B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D59A4-B4B5-47FD-BE06-954D0C562C0D}" type="datetimeFigureOut">
              <a:rPr lang="en-IN" smtClean="0"/>
              <a:t>29-07-2025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649C5-0C0F-D0E1-29B3-31E35B138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6336C-F295-9DDE-9856-10C8096DF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44639-E340-43C1-8F90-7316AE1516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9161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3FA89-F39C-8BDD-AAEE-5C124B29B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BF6FC-5067-ABEF-A894-003A83E1C7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B0B302-FB0F-4EB4-BF94-10C0AF2546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513E71-55B5-83B5-DC7B-546E2B768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D59A4-B4B5-47FD-BE06-954D0C562C0D}" type="datetimeFigureOut">
              <a:rPr lang="en-IN" smtClean="0"/>
              <a:t>29-07-2025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CA276-ECAA-DD94-C8A1-8F4381BD2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BEF504-1298-179D-1931-DB257F8E9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44639-E340-43C1-8F90-7316AE1516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7752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FEFB-0390-9D21-E361-C8780579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CDF24-94E7-CC98-9CFC-B021C5082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7C42D0-EACC-BFCD-E695-4E884B39B0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39A4C-A83D-02CB-9C8B-8999539AAB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7094A4-4F8C-DB8D-C2A7-3F9D6951C4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21F5B6-0191-5AFD-A8DF-056E64645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D59A4-B4B5-47FD-BE06-954D0C562C0D}" type="datetimeFigureOut">
              <a:rPr lang="en-IN" smtClean="0"/>
              <a:t>29-07-2025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630FA9-B6F0-4730-A8CF-385C213A6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B47CD6-E14E-1DC2-02D9-C64B7D462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44639-E340-43C1-8F90-7316AE1516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8539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C1D8F-645B-B563-3DF7-6329066D3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F56375-0978-8ACD-22DA-7CFF27F6A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D59A4-B4B5-47FD-BE06-954D0C562C0D}" type="datetimeFigureOut">
              <a:rPr lang="en-IN" smtClean="0"/>
              <a:t>29-07-2025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F2278B-02BA-B652-40F3-8A7F624FD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40FDF7-016C-CE3A-A7FE-FC1EBC76C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44639-E340-43C1-8F90-7316AE1516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7367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85E2F8-9BE1-AFAB-F446-080B24331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D59A4-B4B5-47FD-BE06-954D0C562C0D}" type="datetimeFigureOut">
              <a:rPr lang="en-IN" smtClean="0"/>
              <a:t>29-07-2025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19B03F-13A1-15B0-80F4-297ECCEAB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99F4F-E55E-6D2D-3EBD-88573BC36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44639-E340-43C1-8F90-7316AE1516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495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F76ED-869E-1FBB-44B5-D33335D3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A3C01-1714-AF18-68C4-43D237D4A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BF482-C3DA-0D82-FF92-043F56BADE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33992-7EF8-AF3A-C274-C2AB9874D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D59A4-B4B5-47FD-BE06-954D0C562C0D}" type="datetimeFigureOut">
              <a:rPr lang="en-IN" smtClean="0"/>
              <a:t>29-07-2025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A13976-6F2B-5D77-A6C1-69E3374B7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36BEA-A835-8564-A3AB-581CC79BA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44639-E340-43C1-8F90-7316AE1516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6077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06BB5-8F15-464C-20D6-EAD52CDBA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D4AA20-669D-7006-3F25-DAAB607863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E944A4-1648-743D-00C2-E35A9ACE9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0A6BE2-90D7-03F0-AE3E-A3C944D0F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D59A4-B4B5-47FD-BE06-954D0C562C0D}" type="datetimeFigureOut">
              <a:rPr lang="en-IN" smtClean="0"/>
              <a:t>29-07-2025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15BB2C-CBB0-57A2-0E2B-9CD513CD5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652AA-539E-361E-620A-EA6DE38A0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44639-E340-43C1-8F90-7316AE1516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2243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8BEB87-7D9E-5F11-E5EF-232731DDC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F4235-2CDC-7EEC-2E68-3B48E8C54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96978-E14B-5535-4D86-737CA69BA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D59A4-B4B5-47FD-BE06-954D0C562C0D}" type="datetimeFigureOut">
              <a:rPr lang="en-IN" smtClean="0"/>
              <a:t>29-07-2025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95D93-0E68-346C-A61F-1B6E8B276E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F4F62C-57B7-6F85-4609-3B96A936A1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44639-E340-43C1-8F90-7316AE1516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7219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C449B-8453-32F9-7AD7-4780E6FE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4961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Your First AWS Lambda Function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426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48601F-0A09-2E97-3630-C8C0486BA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26386"/>
            <a:ext cx="11756571" cy="380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73A92-5B3A-B258-F848-3014FF5A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F4593-EBD0-1F30-886E-642ACD087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7A04E2-A17A-FD2D-4C66-0A8B7B3A1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0823"/>
            <a:ext cx="12192000" cy="587635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D0955C5-D5A2-6981-8392-6D79B5FB7EF3}"/>
              </a:ext>
            </a:extLst>
          </p:cNvPr>
          <p:cNvSpPr/>
          <p:nvPr/>
        </p:nvSpPr>
        <p:spPr>
          <a:xfrm>
            <a:off x="0" y="677862"/>
            <a:ext cx="2286000" cy="5665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545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21FBC-508F-E2A1-56C5-9B8E71CFD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CD9EE-AC67-BF18-CFBF-EFF0EFA18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A18BFB-F969-D6C2-964C-AED83AB02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5187"/>
            <a:ext cx="12192000" cy="544762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48ADA2F-7CD6-DDBB-2627-BACBB96AE868}"/>
              </a:ext>
            </a:extLst>
          </p:cNvPr>
          <p:cNvSpPr/>
          <p:nvPr/>
        </p:nvSpPr>
        <p:spPr>
          <a:xfrm>
            <a:off x="2524539" y="1747485"/>
            <a:ext cx="2286000" cy="5665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4115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E1065-3E0B-755C-AD0F-CDDD73024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F4BD4-B152-3D9E-C107-8E0E09199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22FA53-BEA6-17C2-0747-B9CBDC16D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8461"/>
            <a:ext cx="12192000" cy="4401077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F88BED2-41E9-AEC3-4E41-7EB8D98FA8F3}"/>
              </a:ext>
            </a:extLst>
          </p:cNvPr>
          <p:cNvSpPr/>
          <p:nvPr/>
        </p:nvSpPr>
        <p:spPr>
          <a:xfrm>
            <a:off x="10754138" y="2705445"/>
            <a:ext cx="1437861" cy="5665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8253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EE261-B5B7-34A9-B6F7-40C2D255E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FAEF4-9662-E9BE-C27E-E57D8AB6B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EEBF24-DDBE-79F2-E2E3-8EF37EF06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7843"/>
            <a:ext cx="12192000" cy="564231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CA91D9B-A730-6A08-8A93-4B9DA68C8936}"/>
              </a:ext>
            </a:extLst>
          </p:cNvPr>
          <p:cNvSpPr/>
          <p:nvPr/>
        </p:nvSpPr>
        <p:spPr>
          <a:xfrm>
            <a:off x="0" y="3434764"/>
            <a:ext cx="2286000" cy="5665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22DB3D-D155-CAC9-7230-7D7AFF4F765C}"/>
              </a:ext>
            </a:extLst>
          </p:cNvPr>
          <p:cNvSpPr/>
          <p:nvPr/>
        </p:nvSpPr>
        <p:spPr>
          <a:xfrm>
            <a:off x="0" y="4395097"/>
            <a:ext cx="2286000" cy="5665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1170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C777B-437D-A894-5C74-A7D7C7CE0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C6863-4740-8C21-0013-F5DAA17FB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15FA50-15F0-710B-A5AC-F5C7D9574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054" y="1409525"/>
            <a:ext cx="10287892" cy="40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226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C35F5-A5D5-7294-0D31-3638F60CA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A68CA-C20E-E515-A62D-AF1C74D6F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9CE799-6CA0-FBF2-DC19-3B07EB2BD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5990"/>
            <a:ext cx="12192000" cy="440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879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D0B62-E7BB-F3DD-FF9B-17D796CFC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0C706-A5A0-3AB5-DB4B-C98AF0AD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70B6D6-3512-F7F6-48AC-5805C024F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6875"/>
            <a:ext cx="12192000" cy="36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10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55BE2-FCC1-B6D1-D067-7B4AB4CDF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FCC1F-FF89-911D-9283-BC0979F16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B46C1D-C2AB-CC8C-D2FE-92EEA1452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32" y="875904"/>
            <a:ext cx="10408968" cy="542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982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66977-6B7A-3DB2-10D4-D71405FC6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20571"/>
            <a:ext cx="10515600" cy="1661659"/>
          </a:xfrm>
        </p:spPr>
        <p:txBody>
          <a:bodyPr>
            <a:noAutofit/>
          </a:bodyPr>
          <a:lstStyle/>
          <a:p>
            <a:r>
              <a:rPr lang="en-IN" sz="2400" dirty="0"/>
              <a:t>import </a:t>
            </a:r>
            <a:r>
              <a:rPr lang="en-IN" sz="2400" dirty="0" err="1"/>
              <a:t>json</a:t>
            </a:r>
            <a:br>
              <a:rPr lang="en-IN" sz="2400" dirty="0"/>
            </a:br>
            <a:r>
              <a:rPr lang="en-IN" sz="2400" dirty="0"/>
              <a:t>import </a:t>
            </a:r>
            <a:r>
              <a:rPr lang="en-IN" sz="2400" dirty="0" err="1"/>
              <a:t>urllib.parse</a:t>
            </a:r>
            <a:br>
              <a:rPr lang="en-IN" sz="2400" dirty="0"/>
            </a:br>
            <a:r>
              <a:rPr lang="en-IN" sz="2400" dirty="0"/>
              <a:t>import boto3</a:t>
            </a:r>
            <a:br>
              <a:rPr lang="en-IN" sz="2400" dirty="0"/>
            </a:br>
            <a:r>
              <a:rPr lang="en-IN" sz="2400" dirty="0"/>
              <a:t> print('Loading function')</a:t>
            </a:r>
            <a:br>
              <a:rPr lang="en-IN" sz="2400" dirty="0"/>
            </a:br>
            <a:r>
              <a:rPr lang="en-IN" sz="2400" dirty="0"/>
              <a:t> s3 = boto3.client('s3')</a:t>
            </a:r>
            <a:br>
              <a:rPr lang="en-IN" sz="2400" dirty="0"/>
            </a:br>
            <a:r>
              <a:rPr lang="en-IN" sz="2400" dirty="0"/>
              <a:t>  def </a:t>
            </a:r>
            <a:r>
              <a:rPr lang="en-IN" sz="2400" dirty="0" err="1"/>
              <a:t>lambda_handler</a:t>
            </a:r>
            <a:r>
              <a:rPr lang="en-IN" sz="2400" dirty="0"/>
              <a:t>(event, context):</a:t>
            </a:r>
            <a:br>
              <a:rPr lang="en-IN" sz="2400" dirty="0"/>
            </a:br>
            <a:r>
              <a:rPr lang="en-IN" sz="2400" dirty="0"/>
              <a:t>    #print("Received event: " + </a:t>
            </a:r>
            <a:r>
              <a:rPr lang="en-IN" sz="2400" dirty="0" err="1"/>
              <a:t>json.dumps</a:t>
            </a:r>
            <a:r>
              <a:rPr lang="en-IN" sz="2400" dirty="0"/>
              <a:t>(event, indent=2))</a:t>
            </a:r>
            <a:br>
              <a:rPr lang="en-IN" sz="2400" dirty="0"/>
            </a:br>
            <a:r>
              <a:rPr lang="en-IN" sz="2400" dirty="0"/>
              <a:t>     # Get the object from the event and show its content type</a:t>
            </a:r>
            <a:br>
              <a:rPr lang="en-IN" sz="2400" dirty="0"/>
            </a:br>
            <a:r>
              <a:rPr lang="en-IN" sz="2400" dirty="0"/>
              <a:t>    bucket = event['Records'][0]['s3']['bucket']['name']</a:t>
            </a:r>
            <a:br>
              <a:rPr lang="en-IN" sz="2400" dirty="0"/>
            </a:br>
            <a:r>
              <a:rPr lang="en-IN" sz="2400" dirty="0"/>
              <a:t>    key = </a:t>
            </a:r>
            <a:r>
              <a:rPr lang="en-IN" sz="2400" dirty="0" err="1"/>
              <a:t>urllib.parse.unquote_plus</a:t>
            </a:r>
            <a:r>
              <a:rPr lang="en-IN" sz="2400" dirty="0"/>
              <a:t>(event['Records'][0]['s3']['object']['key'], encoding='utf-8')</a:t>
            </a:r>
            <a:br>
              <a:rPr lang="en-IN" sz="2400" dirty="0"/>
            </a:br>
            <a:r>
              <a:rPr lang="en-IN" sz="2400" dirty="0"/>
              <a:t>    try:</a:t>
            </a:r>
            <a:br>
              <a:rPr lang="en-IN" sz="2400" dirty="0"/>
            </a:br>
            <a:r>
              <a:rPr lang="en-IN" sz="2400" dirty="0"/>
              <a:t>        response = s3.get_object(Bucket=bucket, Key=key)</a:t>
            </a:r>
            <a:br>
              <a:rPr lang="en-IN" sz="2400" dirty="0"/>
            </a:br>
            <a:r>
              <a:rPr lang="en-IN" sz="2400" dirty="0"/>
              <a:t>        print("CONTENT TYPE: " + response['</a:t>
            </a:r>
            <a:r>
              <a:rPr lang="en-IN" sz="2400" dirty="0" err="1"/>
              <a:t>ContentType</a:t>
            </a:r>
            <a:r>
              <a:rPr lang="en-IN" sz="2400" dirty="0"/>
              <a:t>'])</a:t>
            </a:r>
            <a:br>
              <a:rPr lang="en-IN" sz="2400" dirty="0"/>
            </a:br>
            <a:r>
              <a:rPr lang="en-IN" sz="2400" dirty="0"/>
              <a:t>        return response['</a:t>
            </a:r>
            <a:r>
              <a:rPr lang="en-IN" sz="2400" dirty="0" err="1"/>
              <a:t>ContentType</a:t>
            </a:r>
            <a:r>
              <a:rPr lang="en-IN" sz="2400" dirty="0"/>
              <a:t>']</a:t>
            </a:r>
            <a:br>
              <a:rPr lang="en-IN" sz="2400" dirty="0"/>
            </a:br>
            <a:r>
              <a:rPr lang="en-IN" sz="2400" dirty="0"/>
              <a:t>    except Exception as e:</a:t>
            </a:r>
            <a:br>
              <a:rPr lang="en-IN" sz="2400" dirty="0"/>
            </a:br>
            <a:r>
              <a:rPr lang="en-IN" sz="2400" dirty="0"/>
              <a:t>        print(e)</a:t>
            </a:r>
            <a:br>
              <a:rPr lang="en-IN" sz="2400" dirty="0"/>
            </a:br>
            <a:r>
              <a:rPr lang="en-IN" sz="2400" dirty="0"/>
              <a:t>        print('Error getting object {} from bucket {}. Make sure they exist and your bucket is in the same region as this </a:t>
            </a:r>
            <a:r>
              <a:rPr lang="en-IN" sz="2400" dirty="0" err="1"/>
              <a:t>function.'.format</a:t>
            </a:r>
            <a:r>
              <a:rPr lang="en-IN" sz="2400" dirty="0"/>
              <a:t>(key, bucket))</a:t>
            </a:r>
            <a:br>
              <a:rPr lang="en-IN" sz="2400" dirty="0"/>
            </a:br>
            <a:r>
              <a:rPr lang="en-IN" sz="2400" dirty="0"/>
              <a:t>        raise e</a:t>
            </a:r>
            <a:br>
              <a:rPr lang="en-IN" sz="2400" dirty="0"/>
            </a:br>
            <a:r>
              <a:rPr lang="en-IN" sz="2400" dirty="0"/>
              <a:t> </a:t>
            </a:r>
            <a:br>
              <a:rPr lang="en-IN" sz="2400" dirty="0"/>
            </a:br>
            <a:r>
              <a:rPr lang="en-IN" sz="2400" dirty="0"/>
              <a:t> </a:t>
            </a:r>
            <a:br>
              <a:rPr lang="en-IN" sz="2400" dirty="0"/>
            </a:b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47571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D443F-C927-562F-41D0-EDCD0EE7C7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896CA7-43A7-E47A-CC02-A27093D8E9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EF15B-7B48-BD6F-B08A-F40FEA9DC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01" y="1122363"/>
            <a:ext cx="11233998" cy="435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03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242F3-2219-05AF-5B22-F1CDBB627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8194E-EF69-60E9-CEE4-15028C4D2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6B336-69E9-5330-61F8-34307790C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686" y="774976"/>
            <a:ext cx="10358708" cy="540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20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1AA82-31D7-DD7B-47B0-2E0DBFBAD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870AB-BBCA-D86F-CFF7-AA27E90A4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D91DB-17D0-1E17-9F5A-A29EDD816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09" y="681037"/>
            <a:ext cx="10443691" cy="504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058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C7BB1-CAFC-A90C-FACB-617BB4DD8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D471F-2BF3-2162-0B3D-1BC22E156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D6A1C4-FBFE-199E-D5F7-9C5711ED1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27906"/>
            <a:ext cx="10889553" cy="473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7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79C29-87D2-BDB9-BCFE-F09E2CA46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ABB5E-EA68-35DD-A3C1-65213C5A4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04B518-67FA-5B20-5F39-CB356F399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69" y="877799"/>
            <a:ext cx="11988261" cy="510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80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DC57DA-8067-9897-535D-766D1418D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999" y="989136"/>
            <a:ext cx="10967054" cy="520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822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92B80-3CA4-600E-B952-BA47328D4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FBDEB-AEE1-8252-1538-C89B5E524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10FE90-33A8-0731-84BE-1EFC7B418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328" y="978957"/>
            <a:ext cx="9495343" cy="49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44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6DC3B-319A-6529-238E-8745DFBBE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B47F6-700D-3BF7-2ECD-238A27FF6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D08137-19CD-970B-A20C-315C17F33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570" y="1382852"/>
            <a:ext cx="9464860" cy="40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85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BC075-FA37-493E-21EF-07D503D2F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Bucket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8DF4DA-F179-C5DE-61B6-AF001431C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27906"/>
            <a:ext cx="12192000" cy="493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83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B21AF-2E3E-40EB-0BF4-BBF79C561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18542-CBD0-2884-D5B2-A9F94A422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E0FDB-02A1-FB5B-7BFE-A565B9945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1509873"/>
            <a:ext cx="10959785" cy="419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5139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11C95-F686-9920-3BAB-1876012B5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28A0B50-9672-4179-55B8-FA54219693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313" y="2635797"/>
            <a:ext cx="9281964" cy="415326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00EAF1-101D-E3E5-B944-876369D90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313" y="230102"/>
            <a:ext cx="9281964" cy="217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45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FDD1A7-6FF8-82BA-5B86-AE8B17536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09" y="333512"/>
            <a:ext cx="11957791" cy="58928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FCAA900-99F1-1261-B3A6-07733397EE98}"/>
              </a:ext>
            </a:extLst>
          </p:cNvPr>
          <p:cNvSpPr/>
          <p:nvPr/>
        </p:nvSpPr>
        <p:spPr>
          <a:xfrm>
            <a:off x="3389244" y="1685234"/>
            <a:ext cx="2286000" cy="5665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9769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FAE3B2-39C5-14B1-D7A0-295D7172C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803" y="833183"/>
            <a:ext cx="10184393" cy="519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144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633D5-7FD0-5F3B-F730-19CE2B627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7EAA7-2364-FA0C-FC74-BF6A23C14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3C2441-6ACC-693B-8A64-BF04AEC91E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87"/>
          <a:stretch>
            <a:fillRect/>
          </a:stretch>
        </p:blipFill>
        <p:spPr>
          <a:xfrm>
            <a:off x="116114" y="1204685"/>
            <a:ext cx="12075886" cy="318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419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E2F40-1212-50DA-20A1-CCFA70A08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79388-A1AC-406B-A37B-A417243D3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CBB9C8E-487F-0A54-F73E-C33C41BB72C4}"/>
              </a:ext>
            </a:extLst>
          </p:cNvPr>
          <p:cNvGrpSpPr/>
          <p:nvPr/>
        </p:nvGrpSpPr>
        <p:grpSpPr>
          <a:xfrm>
            <a:off x="2365829" y="304495"/>
            <a:ext cx="7143245" cy="6258887"/>
            <a:chOff x="2365829" y="304495"/>
            <a:chExt cx="7143245" cy="62588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89B1DFB-DE51-86FD-F0C9-1B0B91CA5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65829" y="304495"/>
              <a:ext cx="7143245" cy="624900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4AD4848-C50D-8ED2-8AD8-95A78DC34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53194" y="6060418"/>
              <a:ext cx="1310754" cy="5029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383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F7469-6F39-D4FF-025B-CCA80E22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 the file in S3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1720AF-CB32-1115-DC6E-CC17B7256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90" y="1422148"/>
            <a:ext cx="11965019" cy="401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038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C7E2E-BC4E-C7B7-A649-268A1B28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6601B-2EE8-722C-4B2F-072246BCE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38D84E-66CD-24D3-0E4A-D97BC17DA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48117"/>
            <a:ext cx="10546953" cy="496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281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71A3E-EA34-B16C-30F9-91DF10685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A9570-AF26-B7DC-3D79-34201E6C2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30AFFE-370C-98F9-9891-5E41DC120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4" y="471081"/>
            <a:ext cx="11346621" cy="6021794"/>
          </a:xfrm>
          <a:prstGeom prst="rect">
            <a:avLst/>
          </a:prstGeom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BABE5140-F9A9-A99D-2CB5-8C30913E8991}"/>
              </a:ext>
            </a:extLst>
          </p:cNvPr>
          <p:cNvSpPr/>
          <p:nvPr/>
        </p:nvSpPr>
        <p:spPr>
          <a:xfrm>
            <a:off x="7512996" y="4154488"/>
            <a:ext cx="2946400" cy="2022475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Upload will Trigger the function to run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2310351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DAE49-974E-FDAC-933C-98801C046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38408-D9E0-3DD2-AB97-B8B18CA9D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7B235-07D4-F445-BBF3-3B9DE69E8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1274082"/>
            <a:ext cx="11466286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8003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02FA9-076B-8C86-6D65-4B1581C07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Function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D77DBE-E089-F127-4E6B-422E560BE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387" y="1690688"/>
            <a:ext cx="9388654" cy="43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814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66D36-1F75-4D47-5D04-6B5179AC3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D0FAF-CA69-676F-607E-6B69DDE9E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495278-EE2D-1DEB-D947-C7C28DFD2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89" y="942574"/>
            <a:ext cx="11643022" cy="497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6059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819C4-16CF-386E-F0D4-96C36391F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1E075-C6A5-B6F3-78F3-7028D6A1F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1F1311-2E98-10F3-8FD4-6FAE60A3E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708" y="1302836"/>
            <a:ext cx="9510584" cy="42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843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B723F9-6737-8705-26A5-30087B4B1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22" y="885372"/>
            <a:ext cx="11444756" cy="4507313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6ABAA081-FB17-9878-4203-B0B1A974044B}"/>
              </a:ext>
            </a:extLst>
          </p:cNvPr>
          <p:cNvSpPr/>
          <p:nvPr/>
        </p:nvSpPr>
        <p:spPr>
          <a:xfrm>
            <a:off x="7633253" y="3139028"/>
            <a:ext cx="2286000" cy="5665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0472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CEF90-61D8-6E06-53E7-852FBDDD5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A62B5-BAF5-0692-D013-4CED3D418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F08BF3-C4A1-E8E2-B06A-19CA0DF06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03" y="1027906"/>
            <a:ext cx="10955394" cy="468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135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056DA-2BC0-0598-DC0A-99207DDEE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2605FE3-F359-5D42-85ED-DDA5E384C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70119"/>
            <a:ext cx="10747051" cy="233879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AB9E40-14D8-161B-3A81-6D2FA59D8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60" y="188302"/>
            <a:ext cx="11433280" cy="313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3797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B1442-936C-7025-CE6B-B5A7F6D81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67189-C0F3-3893-E463-E906BA594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1DAD73-E6AD-30F5-0F9A-0B94952CE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30" y="1137940"/>
            <a:ext cx="10626940" cy="491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4656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F7812-FEB1-CB8C-14D8-2658E64EB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586C3-0D9E-6839-E22C-297D3C660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B00BC-13B2-1A43-5587-A52EA15D0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64" y="961572"/>
            <a:ext cx="10556074" cy="493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778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3D8A-AF7F-24A0-EC26-7B73C21E7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878F1-CE2F-E2FE-A478-D47FD0283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3C7785-F5C1-1FAB-66BE-D89341AC0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52" y="958747"/>
            <a:ext cx="10825695" cy="521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348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A9265-8D2E-ACAE-7EDE-C958B6369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3F57A-8CED-F92A-8C6E-F39024229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8C6101-2116-101E-F9D0-78C03CD89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21" y="790161"/>
            <a:ext cx="11327475" cy="527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485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47132-C498-9653-85ED-B61D46B5B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43" y="-106363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 Lambda Function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75D315-53E2-6FB0-9CE0-7F9AB1F27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19200"/>
            <a:ext cx="10410682" cy="53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335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BCBED-50FC-A5C4-10BC-ED4B41022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6C238-B2AE-F284-1832-0B31ABBD7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4A700E-EEC3-6D0D-0D0A-1BA3F510A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388" y="1027906"/>
            <a:ext cx="9465097" cy="467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437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E635F-558F-8B03-C0F6-3C593C076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214214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 s3 Bucket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771DD5-23C6-2F9A-67C3-F399657FB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535" y="1539777"/>
            <a:ext cx="9342930" cy="435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12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65405-664E-B237-ECAF-53AA89CEA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1DFE7-5A5F-2A80-8682-53FA393A3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2BAAD6-EB0A-E78C-21EA-A0DE3F22D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89" y="966012"/>
            <a:ext cx="10396811" cy="521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863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BB46F-9E6E-2B97-09D0-6E4ECF696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5C185-08DE-383A-CF30-2E664D8C4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983E99-41FA-D92E-6F5B-4DC19EB7F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0128"/>
            <a:ext cx="12192000" cy="519774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642CA63-D70C-AFB8-1A30-9B722942DD35}"/>
              </a:ext>
            </a:extLst>
          </p:cNvPr>
          <p:cNvSpPr/>
          <p:nvPr/>
        </p:nvSpPr>
        <p:spPr>
          <a:xfrm>
            <a:off x="0" y="4249529"/>
            <a:ext cx="2286000" cy="5665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7834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A7519-C836-4745-2FE3-DEC6A07DF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2B91B-D6C2-A6DE-E2CB-31282CE10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B3B36A-7829-DCA2-3CAB-ED1E7DD0A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637" y="938614"/>
            <a:ext cx="10182726" cy="498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3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954C1-A82A-1471-1BC1-6BA2BF15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22F796D-8C55-A8C9-F263-BFF699F01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6233" y="4402552"/>
            <a:ext cx="5540220" cy="143268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1AF2D7-DB41-C03E-B44E-EF36DC4D2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363" y="805575"/>
            <a:ext cx="9617273" cy="329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980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E255D-4AAE-829E-F11C-19A2CF708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2B7C6-3180-28A4-7356-073673BC1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819EFB-D7CF-5352-CCF1-0C596B6CA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3" y="900477"/>
            <a:ext cx="7238005" cy="505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57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AD998E-FF71-2BAC-3FA0-44A181914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4197"/>
            <a:ext cx="12494609" cy="366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7367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3F7EF-5893-BB1E-DFE0-721CE5559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E0C28-4B7A-0D14-DCF0-3D39670C2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801149-3642-53BA-EA55-B27A07EE9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344" y="659039"/>
            <a:ext cx="7678846" cy="52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608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5A2B54-65FE-CA3E-73ED-00E0C13B8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0602"/>
            <a:ext cx="12192000" cy="575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183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0D563-CD6B-0801-70E9-6AB7DA77F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4EF23-EE50-5D8C-65AE-4A35B7015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52B0B6-0FE6-AC56-FD36-E58570528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5856"/>
            <a:ext cx="12003314" cy="532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9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F52426-58E9-DE40-914C-A73065ACF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3337"/>
            <a:ext cx="12192000" cy="429132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E6A31C2-9043-510D-BE57-40EDB1B6B03B}"/>
              </a:ext>
            </a:extLst>
          </p:cNvPr>
          <p:cNvSpPr/>
          <p:nvPr/>
        </p:nvSpPr>
        <p:spPr>
          <a:xfrm>
            <a:off x="9906000" y="5134113"/>
            <a:ext cx="2286000" cy="5665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9112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8AD9D1-5510-7C46-86CD-431E0E06E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6972"/>
            <a:ext cx="12192000" cy="39716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418BD87-5DFE-D3E4-DAAC-334121077047}"/>
              </a:ext>
            </a:extLst>
          </p:cNvPr>
          <p:cNvSpPr/>
          <p:nvPr/>
        </p:nvSpPr>
        <p:spPr>
          <a:xfrm>
            <a:off x="9640957" y="1267791"/>
            <a:ext cx="2286000" cy="5665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2738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242</Words>
  <Application>Microsoft Office PowerPoint</Application>
  <PresentationFormat>Widescreen</PresentationFormat>
  <Paragraphs>8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Times New Roman</vt:lpstr>
      <vt:lpstr>Office Theme</vt:lpstr>
      <vt:lpstr>Create Your First AWS Lambda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 json import urllib.parse import boto3  print('Loading function')  s3 = boto3.client('s3')   def lambda_handler(event, context):     #print("Received event: " + json.dumps(event, indent=2))      # Get the object from the event and show its content type     bucket = event['Records'][0]['s3']['bucket']['name']     key = urllib.parse.unquote_plus(event['Records'][0]['s3']['object']['key'], encoding='utf-8')     try:         response = s3.get_object(Bucket=bucket, Key=key)         print("CONTENT TYPE: " + response['ContentType'])         return response['ContentType']     except Exception as e:         print(e)         print('Error getting object {} from bucket {}. Make sure they exist and your bucket is in the same region as this function.'.format(key, bucket))         raise e    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S3 Bucket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Upload the file in S3</vt:lpstr>
      <vt:lpstr>PowerPoint Presentation</vt:lpstr>
      <vt:lpstr>PowerPoint Presentation</vt:lpstr>
      <vt:lpstr>PowerPoint Presentation</vt:lpstr>
      <vt:lpstr>Back to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Delete Lambda Function</vt:lpstr>
      <vt:lpstr>PowerPoint Presentation</vt:lpstr>
      <vt:lpstr>Delete s3 Bucket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Nithya K</dc:creator>
  <cp:lastModifiedBy>Nithya K</cp:lastModifiedBy>
  <cp:revision>4</cp:revision>
  <dcterms:created xsi:type="dcterms:W3CDTF">2025-07-28T20:01:08Z</dcterms:created>
  <dcterms:modified xsi:type="dcterms:W3CDTF">2025-07-29T07:42:47Z</dcterms:modified>
</cp:coreProperties>
</file>